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82D9E-6C67-44C2-A9D0-9D3610239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B8641D-A172-43BC-9BFC-C977277AC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F7C2F-0AA4-4943-B043-BAFDFCB5E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4E4CA-C17A-4E83-ABCF-0698B5BA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E9FCD-779A-443E-AEDF-2FAEB077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DD31-EE12-44B1-B6F5-6E24BCC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4C1033-9DB1-4B41-9C6A-05676A9C5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D54C8-9EA6-4DF2-A729-FE4D9703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4876D-627C-4A4A-8F20-7ACA58281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29C55-3081-40FE-942E-AC1FB842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3AF058-4E40-4EC4-856D-A39B3F6FB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4506D-9765-4ED7-8C4D-843CF7C78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C03D-7D93-4176-9F16-E3E02E5DD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61732-BBDA-49ED-90BB-E231B934C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890C-22CD-4249-8DB2-417DD5CF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0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51479-AC0B-4266-AD63-298333DC8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9711-B6AF-467B-BF2F-F959CD172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F6EE-20A8-493A-A11A-B621985F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2FA26-A333-40F9-8B0F-1FA52341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957A1-1539-465B-9F22-6E30A048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3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DAD9-4B30-4115-92E6-29A60B63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94C3B-0748-4B24-8BB7-FEE4F42B6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B19DF-F9C8-430E-B92E-A314031BB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8CA82-36F1-41F5-806D-21A29890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7BFA-6976-4340-B9FE-2E22F9B3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6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BADF-8BD5-4B13-84F2-23FD22AC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5B7A1-F32A-462E-A0F9-8A22B927E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E416B-F2E9-4FBC-ABF8-534BBE80A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3A6C9D-1B46-4BE3-93E3-6C451FC84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6752A-F35F-45F4-8091-0424729C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75F91-0BF6-4CF4-8724-512079F6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1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3F05-796E-4DA9-9E83-3BCB4694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0295B-78A6-4129-97F1-D487BDF8E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338D2-1E8F-415B-9637-04887C17E9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987B-A4C7-4031-B21B-7117B5B9E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36213-3167-4790-AEDB-F2C0E7031D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F292DB-5F92-4CDB-94F2-B5373334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D4FE81-F96A-45FF-8DE9-F7EE20527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511D5-A014-4D3C-87F8-E8B256AFB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1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1B7C2-A145-4BB7-A779-3EFED0ED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CC276-A342-4EC9-B3E9-DA06A54B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0985B-A1D9-4BB5-99AF-806A023DE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CF0F4-7463-4961-BEF1-7A347F5E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68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00F6FA-6F00-4BE6-A333-4E8932F3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7D4BBA-C118-44BA-B685-845ED73F5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4F93B-ECA2-4CD6-8F73-5A69B379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6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29B4E-F04E-4F5D-A335-88E98CFC9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6A4A7-D04D-46B5-A942-C0E74DE20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82456-37C5-48E1-A677-2E443CA3F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73A6-7969-4FCA-A478-F9832B36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8699C-4FDB-4EF9-B07D-97D5548C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E7666-3AE5-47B6-BB9F-FE793C64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8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A3371-1B03-4365-92F7-DB7F28F23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773EDD-D260-4E0D-9317-C3F6A214E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BC2DB-4760-4B66-802E-862F40F0A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3A909-18DB-4444-9474-46A8FCA2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15F77-886D-41CB-8A05-D97150E5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360AE-64F3-4995-B362-EFEDF997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5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D70901-5A0B-4FF6-B8DC-63EBADECE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92543-C4D3-4832-A77E-1E6F6A22F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389D7-F02E-4C99-971D-2F7F4F322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E302-7CC3-422F-BBEC-F75931567BC8}" type="datetimeFigureOut">
              <a:rPr lang="en-US" smtClean="0"/>
              <a:t>4/10/2022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AB73C-B63E-457F-AA10-C4EF65702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052C6-BAF9-427B-9CB6-D7D457CCE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0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7415201-DBB2-46AA-8A1E-F736B6869E79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E4881C-BB37-46E8-99DE-9ACA9A81D130}"/>
              </a:ext>
            </a:extLst>
          </p:cNvPr>
          <p:cNvSpPr txBox="1">
            <a:spLocks/>
          </p:cNvSpPr>
          <p:nvPr/>
        </p:nvSpPr>
        <p:spPr>
          <a:xfrm>
            <a:off x="0" y="283627"/>
            <a:ext cx="12192000" cy="6471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Berlin Sans FB Demi" panose="020E0802020502020306" pitchFamily="34" charset="0"/>
              </a:rPr>
              <a:t>PLANT SARANA (WSS)</a:t>
            </a:r>
          </a:p>
          <a:p>
            <a:pPr algn="ctr"/>
            <a:r>
              <a:rPr lang="en-US" sz="24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ORG CHART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4687920-AC64-41FC-82DF-C8E0F781402E}"/>
              </a:ext>
            </a:extLst>
          </p:cNvPr>
          <p:cNvSpPr/>
          <p:nvPr/>
        </p:nvSpPr>
        <p:spPr>
          <a:xfrm>
            <a:off x="3151935" y="2449153"/>
            <a:ext cx="1719171" cy="647121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PLANT ADMIN &amp; PLANNER</a:t>
            </a:r>
          </a:p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YARDEN FRANSINO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45EA3A6-1E11-4822-B814-C32773ABAA3D}"/>
              </a:ext>
            </a:extLst>
          </p:cNvPr>
          <p:cNvCxnSpPr>
            <a:cxnSpLocks/>
            <a:stCxn id="124" idx="2"/>
            <a:endCxn id="7" idx="0"/>
          </p:cNvCxnSpPr>
          <p:nvPr/>
        </p:nvCxnSpPr>
        <p:spPr>
          <a:xfrm rot="5400000">
            <a:off x="4890692" y="1243844"/>
            <a:ext cx="326139" cy="2084479"/>
          </a:xfrm>
          <a:prstGeom prst="bentConnector3">
            <a:avLst>
              <a:gd name="adj1" fmla="val 50000"/>
            </a:avLst>
          </a:prstGeom>
          <a:ln w="31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BD74D82-701F-450E-9A0E-81A614073BE2}"/>
              </a:ext>
            </a:extLst>
          </p:cNvPr>
          <p:cNvSpPr/>
          <p:nvPr/>
        </p:nvSpPr>
        <p:spPr>
          <a:xfrm>
            <a:off x="7428640" y="2448258"/>
            <a:ext cx="1228520" cy="647121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SUNARTO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434299F1-3CB2-4564-82E3-E551BC85F66E}"/>
              </a:ext>
            </a:extLst>
          </p:cNvPr>
          <p:cNvCxnSpPr>
            <a:cxnSpLocks/>
            <a:stCxn id="124" idx="2"/>
            <a:endCxn id="12" idx="0"/>
          </p:cNvCxnSpPr>
          <p:nvPr/>
        </p:nvCxnSpPr>
        <p:spPr>
          <a:xfrm rot="16200000" flipH="1">
            <a:off x="6906828" y="1312186"/>
            <a:ext cx="325244" cy="1946900"/>
          </a:xfrm>
          <a:prstGeom prst="bentConnector3">
            <a:avLst>
              <a:gd name="adj1" fmla="val 50000"/>
            </a:avLst>
          </a:prstGeom>
          <a:ln w="3175">
            <a:solidFill>
              <a:schemeClr val="tx1">
                <a:lumMod val="50000"/>
                <a:lumOff val="5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54920E7E-69B6-483A-930B-BE1BB5BE7B82}"/>
              </a:ext>
            </a:extLst>
          </p:cNvPr>
          <p:cNvSpPr/>
          <p:nvPr/>
        </p:nvSpPr>
        <p:spPr>
          <a:xfrm>
            <a:off x="5638858" y="3944512"/>
            <a:ext cx="2139916" cy="507256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HEAD MEKANIK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(</a:t>
            </a:r>
            <a:r>
              <a:rPr lang="en-US" sz="1400" b="1" dirty="0">
                <a:ln w="0"/>
                <a:solidFill>
                  <a:schemeClr val="tx1"/>
                </a:solidFill>
              </a:rPr>
              <a:t>AL AMIR</a:t>
            </a:r>
            <a:r>
              <a:rPr lang="en-US" sz="14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A2BA5D9-4426-4175-A639-65546D8E0E40}"/>
              </a:ext>
            </a:extLst>
          </p:cNvPr>
          <p:cNvSpPr/>
          <p:nvPr/>
        </p:nvSpPr>
        <p:spPr>
          <a:xfrm>
            <a:off x="8486697" y="3944512"/>
            <a:ext cx="1877849" cy="490701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HEAD MEKANIK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(</a:t>
            </a:r>
            <a:r>
              <a:rPr lang="en-US" sz="1400" b="1" dirty="0">
                <a:ln w="0"/>
                <a:solidFill>
                  <a:schemeClr val="tx1"/>
                </a:solidFill>
              </a:rPr>
              <a:t>SUNARTO</a:t>
            </a:r>
            <a:r>
              <a:rPr lang="en-US" sz="14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54875B6D-3735-4C42-BC82-53475A5F7F37}"/>
              </a:ext>
            </a:extLst>
          </p:cNvPr>
          <p:cNvSpPr/>
          <p:nvPr/>
        </p:nvSpPr>
        <p:spPr>
          <a:xfrm>
            <a:off x="5026042" y="1554337"/>
            <a:ext cx="2139916" cy="568677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u="sng" dirty="0">
                <a:solidFill>
                  <a:schemeClr val="tx1"/>
                </a:solidFill>
              </a:rPr>
              <a:t>KORDINATOR SARANA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FRANSISKUS F. ADAM</a:t>
            </a:r>
          </a:p>
        </p:txBody>
      </p:sp>
      <p:sp>
        <p:nvSpPr>
          <p:cNvPr id="163" name="Rectangle: Rounded Corners 162">
            <a:extLst>
              <a:ext uri="{FF2B5EF4-FFF2-40B4-BE49-F238E27FC236}">
                <a16:creationId xmlns:a16="http://schemas.microsoft.com/office/drawing/2014/main" id="{B55C87BF-D781-4665-A49F-350CD7504D47}"/>
              </a:ext>
            </a:extLst>
          </p:cNvPr>
          <p:cNvSpPr/>
          <p:nvPr/>
        </p:nvSpPr>
        <p:spPr>
          <a:xfrm>
            <a:off x="1852577" y="3729817"/>
            <a:ext cx="778352" cy="324465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RETNO</a:t>
            </a:r>
          </a:p>
        </p:txBody>
      </p:sp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1F8B4B4C-D62B-4249-9C41-5F596E20AC99}"/>
              </a:ext>
            </a:extLst>
          </p:cNvPr>
          <p:cNvCxnSpPr>
            <a:cxnSpLocks/>
            <a:stCxn id="7" idx="1"/>
            <a:endCxn id="163" idx="3"/>
          </p:cNvCxnSpPr>
          <p:nvPr/>
        </p:nvCxnSpPr>
        <p:spPr>
          <a:xfrm rot="10800000" flipV="1">
            <a:off x="2630929" y="2772714"/>
            <a:ext cx="521006" cy="1119336"/>
          </a:xfrm>
          <a:prstGeom prst="bentConnector3">
            <a:avLst>
              <a:gd name="adj1" fmla="val 50000"/>
            </a:avLst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extBox 176">
            <a:extLst>
              <a:ext uri="{FF2B5EF4-FFF2-40B4-BE49-F238E27FC236}">
                <a16:creationId xmlns:a16="http://schemas.microsoft.com/office/drawing/2014/main" id="{C7085042-8DF9-494F-9B99-E4E6778A232C}"/>
              </a:ext>
            </a:extLst>
          </p:cNvPr>
          <p:cNvSpPr txBox="1"/>
          <p:nvPr/>
        </p:nvSpPr>
        <p:spPr>
          <a:xfrm>
            <a:off x="845533" y="5785853"/>
            <a:ext cx="316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LOGISTIK</a:t>
            </a:r>
            <a:r>
              <a:rPr lang="en-US" sz="1200" dirty="0"/>
              <a:t> AKAN BERADA DIBAWAH NAUNGAN </a:t>
            </a:r>
            <a:r>
              <a:rPr lang="en-US" sz="1200" b="1" u="sng" dirty="0"/>
              <a:t>WSHQ</a:t>
            </a:r>
          </a:p>
        </p:txBody>
      </p: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BA7FB2CA-4422-4F25-9C84-B52AE3B9A225}"/>
              </a:ext>
            </a:extLst>
          </p:cNvPr>
          <p:cNvCxnSpPr>
            <a:cxnSpLocks/>
            <a:stCxn id="120" idx="2"/>
            <a:endCxn id="72" idx="0"/>
          </p:cNvCxnSpPr>
          <p:nvPr/>
        </p:nvCxnSpPr>
        <p:spPr>
          <a:xfrm rot="5400000">
            <a:off x="7245623" y="3147235"/>
            <a:ext cx="260470" cy="1334084"/>
          </a:xfrm>
          <a:prstGeom prst="bentConnector3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or: Elbow 80">
            <a:extLst>
              <a:ext uri="{FF2B5EF4-FFF2-40B4-BE49-F238E27FC236}">
                <a16:creationId xmlns:a16="http://schemas.microsoft.com/office/drawing/2014/main" id="{2620D938-9443-45A3-B01A-C9380434BA2A}"/>
              </a:ext>
            </a:extLst>
          </p:cNvPr>
          <p:cNvCxnSpPr>
            <a:cxnSpLocks/>
            <a:stCxn id="73" idx="0"/>
            <a:endCxn id="120" idx="2"/>
          </p:cNvCxnSpPr>
          <p:nvPr/>
        </p:nvCxnSpPr>
        <p:spPr>
          <a:xfrm rot="16200000" flipV="1">
            <a:off x="8604026" y="3122916"/>
            <a:ext cx="260470" cy="1382722"/>
          </a:xfrm>
          <a:prstGeom prst="bentConnector3">
            <a:avLst>
              <a:gd name="adj1" fmla="val 50000"/>
            </a:avLst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4C7F86B2-5D34-43E7-9C87-6133105248C3}"/>
              </a:ext>
            </a:extLst>
          </p:cNvPr>
          <p:cNvSpPr/>
          <p:nvPr/>
        </p:nvSpPr>
        <p:spPr>
          <a:xfrm>
            <a:off x="6136321" y="3231490"/>
            <a:ext cx="3813158" cy="452552"/>
          </a:xfrm>
          <a:prstGeom prst="round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PENGAWAS-PENGAWAS UNTUK WSS</a:t>
            </a:r>
          </a:p>
          <a:p>
            <a:pPr algn="ctr"/>
            <a:r>
              <a:rPr lang="en-US" sz="1400" b="1" dirty="0">
                <a:ln w="0"/>
                <a:solidFill>
                  <a:schemeClr val="tx1"/>
                </a:solidFill>
              </a:rPr>
              <a:t>KOSONG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B9A089B6-BC6C-45FF-9697-193E4115A69A}"/>
              </a:ext>
            </a:extLst>
          </p:cNvPr>
          <p:cNvCxnSpPr>
            <a:stCxn id="12" idx="2"/>
            <a:endCxn id="120" idx="0"/>
          </p:cNvCxnSpPr>
          <p:nvPr/>
        </p:nvCxnSpPr>
        <p:spPr>
          <a:xfrm>
            <a:off x="8042900" y="3095379"/>
            <a:ext cx="0" cy="13611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4" name="Table 114">
            <a:extLst>
              <a:ext uri="{FF2B5EF4-FFF2-40B4-BE49-F238E27FC236}">
                <a16:creationId xmlns:a16="http://schemas.microsoft.com/office/drawing/2014/main" id="{DFAED9B9-B86C-460A-85A2-7A4491774A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723102"/>
              </p:ext>
            </p:extLst>
          </p:nvPr>
        </p:nvGraphicFramePr>
        <p:xfrm>
          <a:off x="5243983" y="4557780"/>
          <a:ext cx="5597833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135">
                  <a:extLst>
                    <a:ext uri="{9D8B030D-6E8A-4147-A177-3AD203B41FA5}">
                      <a16:colId xmlns:a16="http://schemas.microsoft.com/office/drawing/2014/main" val="3817067625"/>
                    </a:ext>
                  </a:extLst>
                </a:gridCol>
                <a:gridCol w="1406013">
                  <a:extLst>
                    <a:ext uri="{9D8B030D-6E8A-4147-A177-3AD203B41FA5}">
                      <a16:colId xmlns:a16="http://schemas.microsoft.com/office/drawing/2014/main" val="353632039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25137510"/>
                    </a:ext>
                  </a:extLst>
                </a:gridCol>
                <a:gridCol w="1671485">
                  <a:extLst>
                    <a:ext uri="{9D8B030D-6E8A-4147-A177-3AD203B41FA5}">
                      <a16:colId xmlns:a16="http://schemas.microsoft.com/office/drawing/2014/main" val="4129178476"/>
                    </a:ext>
                  </a:extLst>
                </a:gridCol>
              </a:tblGrid>
              <a:tr h="181657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MEKANIK  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MEKANIK 2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MEKANIK 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HELPER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892661"/>
                  </a:ext>
                </a:extLst>
              </a:tr>
              <a:tr h="19158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ALIASA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SUNARDI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WALMANSYAH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ASWIN PRIYOGO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809096"/>
                  </a:ext>
                </a:extLst>
              </a:tr>
              <a:tr h="18165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META (JR. </a:t>
                      </a:r>
                      <a:r>
                        <a:rPr lang="en-US" sz="1100" dirty="0" err="1"/>
                        <a:t>Mek</a:t>
                      </a:r>
                      <a:r>
                        <a:rPr lang="en-US" sz="1100" dirty="0"/>
                        <a:t> 1)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ANAS A.MA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FANSYAH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MESAK OLIVER SANJAYA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733959"/>
                  </a:ext>
                </a:extLst>
              </a:tr>
              <a:tr h="191581"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M. AHYAR (Jr. </a:t>
                      </a:r>
                      <a:r>
                        <a:rPr lang="en-US" sz="1100" dirty="0" err="1"/>
                        <a:t>mek</a:t>
                      </a:r>
                      <a:r>
                        <a:rPr lang="en-US" sz="1100" dirty="0"/>
                        <a:t> 2)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RESKI SANJAYA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501285"/>
                  </a:ext>
                </a:extLst>
              </a:tr>
              <a:tr h="191581"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BERNATALIANTO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9594878"/>
                  </a:ext>
                </a:extLst>
              </a:tr>
              <a:tr h="191581"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REZA FAHRIADI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0451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7656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12133</TotalTime>
  <Words>84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Berlin Sans FB Demi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Kadrichu</dc:creator>
  <cp:lastModifiedBy>Omar Kadrichu</cp:lastModifiedBy>
  <cp:revision>60</cp:revision>
  <dcterms:created xsi:type="dcterms:W3CDTF">2022-04-03T15:03:17Z</dcterms:created>
  <dcterms:modified xsi:type="dcterms:W3CDTF">2022-04-13T16:04:08Z</dcterms:modified>
</cp:coreProperties>
</file>